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6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6"/>
    <p:restoredTop sz="94678"/>
  </p:normalViewPr>
  <p:slideViewPr>
    <p:cSldViewPr snapToGrid="0" snapToObjects="1">
      <p:cViewPr varScale="1">
        <p:scale>
          <a:sx n="105" d="100"/>
          <a:sy n="105" d="100"/>
        </p:scale>
        <p:origin x="192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00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35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7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29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780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77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79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00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18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DBF46-8F21-2C40-80EC-8E68993C1EC1}" type="datetimeFigureOut">
              <a:rPr lang="en-US" smtClean="0"/>
              <a:t>6/29/16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9C863-C7F7-8049-936B-BEAB4C67C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4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0281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Synthetic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Mass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440781"/>
            <a:ext cx="10515600" cy="815025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Web flow and design concepts (work in progress)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940037" y="3221765"/>
            <a:ext cx="10280591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812563" y="6218165"/>
            <a:ext cx="2477568" cy="327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Designer : Kris Schulz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230169" y="6218165"/>
            <a:ext cx="2477568" cy="327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6.30.2016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56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158" y="0"/>
            <a:ext cx="96656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94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158" y="0"/>
            <a:ext cx="96656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10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144" y="0"/>
            <a:ext cx="9661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99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" y="0"/>
            <a:ext cx="12182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3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1867" y="0"/>
            <a:ext cx="9648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20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0403" y="0"/>
            <a:ext cx="9671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517" y="0"/>
            <a:ext cx="96589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9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144" y="0"/>
            <a:ext cx="9661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11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517" y="0"/>
            <a:ext cx="96589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5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234" y="0"/>
            <a:ext cx="9645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09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242" y="0"/>
            <a:ext cx="96495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575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2631</TotalTime>
  <Words>16</Words>
  <Application>Microsoft Macintosh PowerPoint</Application>
  <PresentationFormat>Widescreen</PresentationFormat>
  <Paragraphs>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Helvetica Neue</vt:lpstr>
      <vt:lpstr>Arial</vt:lpstr>
      <vt:lpstr>Office Theme</vt:lpstr>
      <vt:lpstr>SyntheticMass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Schulz, Kris</dc:creator>
  <cp:lastModifiedBy>Schulz, Kris</cp:lastModifiedBy>
  <cp:revision>17</cp:revision>
  <dcterms:created xsi:type="dcterms:W3CDTF">2016-06-21T14:27:55Z</dcterms:created>
  <dcterms:modified xsi:type="dcterms:W3CDTF">2016-06-30T18:29:59Z</dcterms:modified>
</cp:coreProperties>
</file>

<file path=docProps/thumbnail.jpeg>
</file>